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511" r:id="rId2"/>
    <p:sldId id="463" r:id="rId3"/>
    <p:sldId id="508" r:id="rId4"/>
    <p:sldId id="509" r:id="rId5"/>
    <p:sldId id="510" r:id="rId6"/>
    <p:sldId id="512" r:id="rId7"/>
    <p:sldId id="513" r:id="rId8"/>
    <p:sldId id="514" r:id="rId9"/>
    <p:sldId id="477" r:id="rId10"/>
    <p:sldId id="399" r:id="rId11"/>
    <p:sldId id="409" r:id="rId12"/>
    <p:sldId id="481" r:id="rId13"/>
    <p:sldId id="482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1" d="100"/>
          <a:sy n="81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4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605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Build Fiori App with Deep 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Working with MIME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Exposing Images from SAP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Consuming Images in Fiori App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0300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21779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06388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27717" y="301108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10503</TotalTime>
  <Words>174</Words>
  <Application>Microsoft Office PowerPoint</Application>
  <PresentationFormat>Widescreen</PresentationFormat>
  <Paragraphs>54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699</cp:revision>
  <dcterms:created xsi:type="dcterms:W3CDTF">2016-07-10T03:33:26Z</dcterms:created>
  <dcterms:modified xsi:type="dcterms:W3CDTF">2022-03-03T09:03:54Z</dcterms:modified>
</cp:coreProperties>
</file>